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405" r:id="rId76"/>
    <p:sldId id="343" r:id="rId77"/>
    <p:sldId id="356" r:id="rId78"/>
    <p:sldId id="344" r:id="rId79"/>
    <p:sldId id="366" r:id="rId80"/>
    <p:sldId id="345" r:id="rId81"/>
    <p:sldId id="361" r:id="rId82"/>
    <p:sldId id="376" r:id="rId83"/>
    <p:sldId id="377" r:id="rId84"/>
    <p:sldId id="350" r:id="rId85"/>
    <p:sldId id="351" r:id="rId86"/>
    <p:sldId id="352" r:id="rId87"/>
    <p:sldId id="406" r:id="rId88"/>
    <p:sldId id="357" r:id="rId89"/>
    <p:sldId id="358" r:id="rId90"/>
    <p:sldId id="362" r:id="rId91"/>
    <p:sldId id="363" r:id="rId92"/>
    <p:sldId id="367" r:id="rId93"/>
    <p:sldId id="368" r:id="rId94"/>
    <p:sldId id="378" r:id="rId95"/>
    <p:sldId id="379" r:id="rId96"/>
    <p:sldId id="353" r:id="rId97"/>
    <p:sldId id="354" r:id="rId98"/>
    <p:sldId id="355" r:id="rId99"/>
    <p:sldId id="407" r:id="rId100"/>
    <p:sldId id="359" r:id="rId101"/>
    <p:sldId id="360" r:id="rId102"/>
    <p:sldId id="364" r:id="rId103"/>
    <p:sldId id="365" r:id="rId104"/>
    <p:sldId id="369" r:id="rId105"/>
    <p:sldId id="370" r:id="rId106"/>
    <p:sldId id="380" r:id="rId107"/>
    <p:sldId id="381" r:id="rId108"/>
    <p:sldId id="371" r:id="rId109"/>
    <p:sldId id="373" r:id="rId110"/>
    <p:sldId id="374" r:id="rId111"/>
    <p:sldId id="375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4" r:id="rId124"/>
    <p:sldId id="395" r:id="rId125"/>
    <p:sldId id="398" r:id="rId126"/>
    <p:sldId id="396" r:id="rId127"/>
    <p:sldId id="397" r:id="rId128"/>
    <p:sldId id="402" r:id="rId129"/>
    <p:sldId id="403" r:id="rId130"/>
    <p:sldId id="404" r:id="rId131"/>
    <p:sldId id="399" r:id="rId132"/>
    <p:sldId id="400" r:id="rId133"/>
    <p:sldId id="40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405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406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407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32"/>
    <p:restoredTop sz="93726"/>
  </p:normalViewPr>
  <p:slideViewPr>
    <p:cSldViewPr snapToGrid="0" snapToObjects="1">
      <p:cViewPr varScale="1">
        <p:scale>
          <a:sx n="70" d="100"/>
          <a:sy n="7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-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invalid value encountered in less</a:t>
            </a:r>
          </a:p>
          <a:p>
            <a:r>
              <a:rPr lang="en-US" dirty="0"/>
              <a:t>  </a:t>
            </a:r>
            <a:r>
              <a:rPr lang="en-US" dirty="0" err="1"/>
              <a:t>xa</a:t>
            </a:r>
            <a:r>
              <a:rPr lang="en-US" dirty="0"/>
              <a:t>[</a:t>
            </a:r>
            <a:r>
              <a:rPr lang="en-US" dirty="0" err="1"/>
              <a:t>xa</a:t>
            </a:r>
            <a:r>
              <a:rPr lang="en-US" dirty="0"/>
              <a:t> &lt; 0]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889421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0.47803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0.79723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0.67145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0.86687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0.82159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0.55294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0.59682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0.40683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0.51892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0.88813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2267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82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7860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04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359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Gap_v2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6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10409</TotalTime>
  <Words>4460</Words>
  <Application>Microsoft Macintosh PowerPoint</Application>
  <PresentationFormat>Widescreen</PresentationFormat>
  <Paragraphs>2922</Paragraphs>
  <Slides>133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289</cp:revision>
  <dcterms:created xsi:type="dcterms:W3CDTF">2020-02-26T13:59:58Z</dcterms:created>
  <dcterms:modified xsi:type="dcterms:W3CDTF">2020-06-16T18:32:34Z</dcterms:modified>
</cp:coreProperties>
</file>